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0" r:id="rId5"/>
    <p:sldId id="264" r:id="rId6"/>
    <p:sldId id="263" r:id="rId7"/>
    <p:sldId id="265" r:id="rId8"/>
    <p:sldId id="267" r:id="rId9"/>
    <p:sldId id="268" r:id="rId10"/>
    <p:sldId id="266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ir-s3-cdn-cf.behance.net/project_modules/1400_opt_1/b3b98191773467.5e3a864ce2d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071546"/>
            <a:ext cx="6072230" cy="242889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Мой лучший друг-мама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5643578"/>
            <a:ext cx="4602960" cy="857256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10 класс</a:t>
            </a: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Алсу\Desktop\Новая папка\IMG-20201123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290"/>
            <a:ext cx="2640490" cy="3443276"/>
          </a:xfrm>
          <a:prstGeom prst="rect">
            <a:avLst/>
          </a:prstGeom>
          <a:noFill/>
        </p:spPr>
      </p:pic>
      <p:pic>
        <p:nvPicPr>
          <p:cNvPr id="5123" name="Picture 3" descr="C:\Users\Алсу\Desktop\Новая папка\IMG-20201123-WA00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85728"/>
            <a:ext cx="2589602" cy="3452802"/>
          </a:xfrm>
          <a:prstGeom prst="rect">
            <a:avLst/>
          </a:prstGeom>
          <a:noFill/>
        </p:spPr>
      </p:pic>
      <p:pic>
        <p:nvPicPr>
          <p:cNvPr id="5124" name="Picture 4" descr="C:\Users\Алсу\Desktop\Новая папка\IMG-20201123-WA0009.jpg"/>
          <p:cNvPicPr>
            <a:picLocks noChangeAspect="1" noChangeArrowheads="1"/>
          </p:cNvPicPr>
          <p:nvPr/>
        </p:nvPicPr>
        <p:blipFill>
          <a:blip r:embed="rId5"/>
          <a:srcRect r="2884" b="27163"/>
          <a:stretch>
            <a:fillRect/>
          </a:stretch>
        </p:blipFill>
        <p:spPr bwMode="auto">
          <a:xfrm>
            <a:off x="6215074" y="285728"/>
            <a:ext cx="2571768" cy="3429024"/>
          </a:xfrm>
          <a:prstGeom prst="rect">
            <a:avLst/>
          </a:prstGeom>
          <a:noFill/>
        </p:spPr>
      </p:pic>
      <p:pic>
        <p:nvPicPr>
          <p:cNvPr id="3074" name="Picture 2" descr="C:\Users\Алсу\Desktop\Новая папка\IMG-20201125-WA0015.jpg"/>
          <p:cNvPicPr>
            <a:picLocks noChangeAspect="1" noChangeArrowheads="1"/>
          </p:cNvPicPr>
          <p:nvPr/>
        </p:nvPicPr>
        <p:blipFill>
          <a:blip r:embed="rId6"/>
          <a:srcRect t="18293" r="2439"/>
          <a:stretch>
            <a:fillRect/>
          </a:stretch>
        </p:blipFill>
        <p:spPr bwMode="auto">
          <a:xfrm>
            <a:off x="1357290" y="3429000"/>
            <a:ext cx="2857488" cy="3190855"/>
          </a:xfrm>
          <a:prstGeom prst="rect">
            <a:avLst/>
          </a:prstGeom>
          <a:noFill/>
        </p:spPr>
      </p:pic>
      <p:pic>
        <p:nvPicPr>
          <p:cNvPr id="3075" name="Picture 3" descr="C:\Users\Алсу\Desktop\Новая папка\IMG-20201124-WA0000.jpg"/>
          <p:cNvPicPr>
            <a:picLocks noChangeAspect="1" noChangeArrowheads="1"/>
          </p:cNvPicPr>
          <p:nvPr/>
        </p:nvPicPr>
        <p:blipFill>
          <a:blip r:embed="rId7"/>
          <a:srcRect t="3571"/>
          <a:stretch>
            <a:fillRect/>
          </a:stretch>
        </p:blipFill>
        <p:spPr bwMode="auto">
          <a:xfrm>
            <a:off x="4857752" y="3429000"/>
            <a:ext cx="2500330" cy="3214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 descr="C:\Users\Алсу\Desktop\Новая папка\IMG-20201123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642918"/>
            <a:ext cx="564360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funart.pro/uploads/posts/2020-04/1587308206_26-p-foni-s-tsvetami-dlya-prezentatsii-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7615262" cy="2857520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bg1">
                    <a:lumMod val="75000"/>
                    <a:lumOff val="25000"/>
                  </a:schemeClr>
                </a:solidFill>
                <a:cs typeface="Arabic Typesetting" pitchFamily="66" charset="-78"/>
              </a:rPr>
              <a:t>Мама</a:t>
            </a:r>
            <a:r>
              <a:rPr lang="ru-RU" sz="40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- единственный человек, который любит тебя </a:t>
            </a:r>
          </a:p>
          <a:p>
            <a:pPr>
              <a:buNone/>
            </a:pPr>
            <a:r>
              <a:rPr lang="ru-RU" sz="40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  по-настоящему просто за то, что ты есть!</a:t>
            </a:r>
            <a:endParaRPr lang="ru-RU" sz="40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0965" name="Picture 5" descr="C:\Users\Алсу\Desktop\Новая папка\IMG-20201123-WA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496"/>
            <a:ext cx="4410085" cy="3314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4338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96" y="-28646661"/>
            <a:ext cx="23288615" cy="16144988"/>
          </a:xfrm>
          <a:prstGeom prst="rect">
            <a:avLst/>
          </a:prstGeom>
          <a:noFill/>
        </p:spPr>
      </p:pic>
      <p:pic>
        <p:nvPicPr>
          <p:cNvPr id="14341" name="Picture 5" descr="C:\Users\Алсу\Desktop\Новая папка\IMG-20201123-WA0012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290"/>
            <a:ext cx="2443932" cy="3316764"/>
          </a:xfrm>
          <a:prstGeom prst="rect">
            <a:avLst/>
          </a:prstGeom>
          <a:noFill/>
        </p:spPr>
      </p:pic>
      <p:pic>
        <p:nvPicPr>
          <p:cNvPr id="14342" name="Picture 6" descr="C:\Users\Алсу\Desktop\Новая папка\IMG-20201123-WA0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14290"/>
            <a:ext cx="2244199" cy="3286148"/>
          </a:xfrm>
          <a:prstGeom prst="rect">
            <a:avLst/>
          </a:prstGeom>
          <a:noFill/>
        </p:spPr>
      </p:pic>
      <p:pic>
        <p:nvPicPr>
          <p:cNvPr id="14344" name="Picture 8" descr="C:\Users\Алсу\Desktop\Новая папка\IMG-20201123-WA003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285728"/>
            <a:ext cx="3212821" cy="3214710"/>
          </a:xfrm>
          <a:prstGeom prst="rect">
            <a:avLst/>
          </a:prstGeom>
          <a:noFill/>
        </p:spPr>
      </p:pic>
      <p:pic>
        <p:nvPicPr>
          <p:cNvPr id="14345" name="Picture 9" descr="C:\Users\Алсу\Desktop\Новая папка\IMG-20201123-WA0022.jpg"/>
          <p:cNvPicPr>
            <a:picLocks noChangeAspect="1" noChangeArrowheads="1"/>
          </p:cNvPicPr>
          <p:nvPr/>
        </p:nvPicPr>
        <p:blipFill>
          <a:blip r:embed="rId7"/>
          <a:srcRect l="9217" t="35945" r="28110" b="11521"/>
          <a:stretch>
            <a:fillRect/>
          </a:stretch>
        </p:blipFill>
        <p:spPr bwMode="auto">
          <a:xfrm>
            <a:off x="3071802" y="3786190"/>
            <a:ext cx="2428892" cy="2714620"/>
          </a:xfrm>
          <a:prstGeom prst="rect">
            <a:avLst/>
          </a:prstGeom>
          <a:noFill/>
        </p:spPr>
      </p:pic>
      <p:pic>
        <p:nvPicPr>
          <p:cNvPr id="1026" name="Picture 2" descr="C:\Users\Алсу\Desktop\Новая папка\IMG-20201124-WA0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3786190"/>
            <a:ext cx="3214710" cy="2602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7472386" cy="5026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Мама — первое слово в жизни любого человека. Первое, главное слово и самое красивое слово человека. Один афоризм гласит, что мама — синоним слова любовь. Другая цитата утверждает, что мать — это имя Бога на устах и в сердцах маленьких детей.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428736"/>
            <a:ext cx="4000528" cy="5026072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Только мама носит нас всю жизнь! 9 месяцев в животе, до 3х лет на руках и всю жизнь в своем сердце…</a:t>
            </a:r>
            <a:b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C:\Users\Алсу\Desktop\Новая папка\IMG-20201123-WA0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57166"/>
            <a:ext cx="2682246" cy="4238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158162" cy="3357586"/>
          </a:xfrm>
        </p:spPr>
        <p:txBody>
          <a:bodyPr/>
          <a:lstStyle/>
          <a:p>
            <a: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«Мама!» — это единственное слово, которое каждый из нас кричит в минуты боли, отчаяния и наслаждения...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-8786898"/>
            <a:ext cx="8072494" cy="5929354"/>
          </a:xfrm>
          <a:prstGeom prst="rect">
            <a:avLst/>
          </a:prstGeom>
          <a:noFill/>
        </p:spPr>
      </p:pic>
      <p:pic>
        <p:nvPicPr>
          <p:cNvPr id="1026" name="Picture 2" descr="C:\Users\Алсу\Desktop\Новая папка\IMG-20201123-WA00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071810"/>
            <a:ext cx="4605657" cy="345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8332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Мама — это человек, который может заменить всех, но ее никто и никогда заменить не сможет!</a:t>
            </a:r>
            <a:b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ru-RU" sz="4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 descr="C:\Users\Алсу\Desktop\Новая папка\IMG-20201123-WA0017.jpg"/>
          <p:cNvPicPr>
            <a:picLocks noChangeAspect="1" noChangeArrowheads="1"/>
          </p:cNvPicPr>
          <p:nvPr/>
        </p:nvPicPr>
        <p:blipFill>
          <a:blip r:embed="rId3"/>
          <a:srcRect t="23837" r="-9302"/>
          <a:stretch>
            <a:fillRect/>
          </a:stretch>
        </p:blipFill>
        <p:spPr bwMode="auto">
          <a:xfrm>
            <a:off x="5072066" y="2857496"/>
            <a:ext cx="3500462" cy="3405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4757742" cy="616190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>
                <a:solidFill>
                  <a:schemeClr val="bg1"/>
                </a:solidFill>
                <a:effectLst/>
                <a:latin typeface="+mn-lt"/>
              </a:rPr>
              <a:t>Самое святое, что есть в нашей жизни — это МАМА. Ее любовь неподвластна времени и ситуации. Она как ангел-хранитель всегда с нами, бережет нас и помогает преодолевать капризы судьбы. Ее любовь мы чувствуем еще задолго до рождения, она бескорыстная, сильная и трепетная</a:t>
            </a:r>
            <a:r>
              <a:rPr lang="ru-RU" dirty="0" smtClean="0">
                <a:solidFill>
                  <a:schemeClr val="bg1"/>
                </a:solidFill>
                <a:effectLst/>
                <a:latin typeface="+mn-lt"/>
              </a:rPr>
              <a:t/>
            </a:r>
            <a:br>
              <a:rPr lang="ru-RU" dirty="0" smtClean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6" name="Picture 8" descr="C:\Users\Алсу\Desktop\Новая папка\IMG-20201124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000240"/>
            <a:ext cx="3268289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et.pxhere.com/photo/flower-background-watercolor-floral-border-garden-frame-spring-vintage-card-art-wedding-design-hand-made-fashion-sketch-celebration-bouquet-decorative-ornament-greeting-elegant-holiday-love-birthday-flora-wreath-mother-artwork-bloom-blossom-congratulation-cornflower-creative-day-decoration-drawing-grow-flowering-plant-flower-arranging-petal-floral-design-floristry-computer-wallpaper-wallpaper-plant-14377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1285860"/>
            <a:ext cx="4071966" cy="507209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  	</a:t>
            </a:r>
            <a:r>
              <a:rPr lang="ru-RU" sz="2000" dirty="0" smtClean="0">
                <a:solidFill>
                  <a:schemeClr val="bg1"/>
                </a:solidFill>
              </a:rPr>
              <a:t>Самое </a:t>
            </a:r>
            <a:r>
              <a:rPr lang="ru-RU" sz="2000" dirty="0" smtClean="0">
                <a:solidFill>
                  <a:schemeClr val="bg1"/>
                </a:solidFill>
              </a:rPr>
              <a:t>первое слово, ласкающее слух до конца </a:t>
            </a:r>
            <a:r>
              <a:rPr lang="ru-RU" sz="2000" dirty="0" smtClean="0">
                <a:solidFill>
                  <a:schemeClr val="bg1"/>
                </a:solidFill>
              </a:rPr>
              <a:t>жизни. Самые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нежные </a:t>
            </a:r>
            <a:r>
              <a:rPr lang="ru-RU" sz="2000" dirty="0" smtClean="0">
                <a:solidFill>
                  <a:schemeClr val="bg1"/>
                </a:solidFill>
              </a:rPr>
              <a:t>и заботливые руки. Самое доброе и отзывчивое сердце.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 День матери хочу пожелать тебе, дорогая мамочка, настоящего счастья, долгих лет жизни, отменного, крепкого здоровья, понимания и преданности в семье. Пусть по щекам твоим никогда не бегут слезы, а в груди горит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гордость за нас, твоих детей.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7" name="Picture 3" descr="C:\Users\Алсу\Desktop\IMG-20201125-WA0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14290"/>
            <a:ext cx="3643338" cy="4505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178</TotalTime>
  <Words>135</Words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Мой лучший друг-мама</vt:lpstr>
      <vt:lpstr>Слайд 2</vt:lpstr>
      <vt:lpstr>Слайд 3</vt:lpstr>
      <vt:lpstr>Слайд 4</vt:lpstr>
      <vt:lpstr>Слайд 5</vt:lpstr>
      <vt:lpstr>Слайд 6</vt:lpstr>
      <vt:lpstr>Слайд 7</vt:lpstr>
      <vt:lpstr>      Самое святое, что есть в нашей жизни — это МАМА. Ее любовь неподвластна времени и ситуации. Она как ангел-хранитель всегда с нами, бережет нас и помогает преодолевать капризы судьбы. Ее любовь мы чувствуем еще задолго до рождения, она бескорыстная, сильная и трепетная    </vt:lpstr>
      <vt:lpstr>   Самое первое слово, ласкающее слух до конца жизни. Самые нежные и заботливые руки. Самое доброе и отзывчивое сердце.  В День матери хочу пожелать тебе, дорогая мамочка, настоящего счастья, долгих лет жизни, отменного, крепкого здоровья, понимания и преданности в семье. Пусть по щекам твоим никогда не бегут слезы, а в груди горит  гордость за нас, твоих детей.   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лучший друг-мама</dc:title>
  <dc:creator>Наиля</dc:creator>
  <cp:lastModifiedBy>Алсу</cp:lastModifiedBy>
  <cp:revision>23</cp:revision>
  <dcterms:created xsi:type="dcterms:W3CDTF">2020-11-23T08:31:39Z</dcterms:created>
  <dcterms:modified xsi:type="dcterms:W3CDTF">2020-11-27T10:24:01Z</dcterms:modified>
</cp:coreProperties>
</file>